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EAA-459B-4376-B5F1-0226EA19561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E5FC-CA08-4829-95B2-2843575D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7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EAA-459B-4376-B5F1-0226EA19561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E5FC-CA08-4829-95B2-2843575D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6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EAA-459B-4376-B5F1-0226EA19561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E5FC-CA08-4829-95B2-2843575D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8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EAA-459B-4376-B5F1-0226EA19561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E5FC-CA08-4829-95B2-2843575D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6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EAA-459B-4376-B5F1-0226EA19561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E5FC-CA08-4829-95B2-2843575D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4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EAA-459B-4376-B5F1-0226EA19561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E5FC-CA08-4829-95B2-2843575D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2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EAA-459B-4376-B5F1-0226EA19561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E5FC-CA08-4829-95B2-2843575D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1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EAA-459B-4376-B5F1-0226EA19561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E5FC-CA08-4829-95B2-2843575D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EAA-459B-4376-B5F1-0226EA19561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E5FC-CA08-4829-95B2-2843575D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6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EAA-459B-4376-B5F1-0226EA19561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E5FC-CA08-4829-95B2-2843575D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0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EAA-459B-4376-B5F1-0226EA19561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E5FC-CA08-4829-95B2-2843575D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2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4EAA-459B-4376-B5F1-0226EA19561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E5FC-CA08-4829-95B2-2843575D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706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0"/>
            <a:ext cx="6121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3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Mavour Braswell</dc:creator>
  <cp:lastModifiedBy>Mavour Braswell</cp:lastModifiedBy>
  <cp:revision>1</cp:revision>
  <dcterms:created xsi:type="dcterms:W3CDTF">2019-06-26T22:36:45Z</dcterms:created>
  <dcterms:modified xsi:type="dcterms:W3CDTF">2019-06-26T22:37:14Z</dcterms:modified>
</cp:coreProperties>
</file>